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9" r:id="rId4"/>
    <p:sldId id="266" r:id="rId5"/>
    <p:sldId id="280" r:id="rId6"/>
    <p:sldId id="267" r:id="rId7"/>
    <p:sldId id="276" r:id="rId8"/>
    <p:sldId id="277" r:id="rId9"/>
    <p:sldId id="278" r:id="rId10"/>
    <p:sldId id="268" r:id="rId11"/>
    <p:sldId id="270" r:id="rId12"/>
    <p:sldId id="269" r:id="rId13"/>
    <p:sldId id="271" r:id="rId14"/>
    <p:sldId id="272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286000"/>
            <a:ext cx="90075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31"/>
            <a:ext cx="9144000" cy="40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469879" y="4325903"/>
            <a:ext cx="3319210" cy="2308537"/>
            <a:chOff x="2483120" y="3707490"/>
            <a:chExt cx="4303714" cy="2982412"/>
          </a:xfrm>
        </p:grpSpPr>
        <p:sp>
          <p:nvSpPr>
            <p:cNvPr id="45" name="Rectangle 44"/>
            <p:cNvSpPr/>
            <p:nvPr/>
          </p:nvSpPr>
          <p:spPr>
            <a:xfrm>
              <a:off x="2620564" y="3707490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2964174" y="4352336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179758" y="4280686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5755114" y="4352336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70698" y="4280686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4634977" y="4280686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200375" y="3886614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91315" y="3886614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2480192" y="3925366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200375" y="461422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2883934" y="4652978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991315" y="461422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5661958" y="4652978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600616" y="3886614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752644" y="4381365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711193" y="4721699"/>
              <a:ext cx="3969858" cy="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Isosceles Triangle 142"/>
            <p:cNvSpPr/>
            <p:nvPr/>
          </p:nvSpPr>
          <p:spPr>
            <a:xfrm flipV="1">
              <a:off x="5320300" y="4299127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Isosceles Triangle 143"/>
            <p:cNvSpPr/>
            <p:nvPr/>
          </p:nvSpPr>
          <p:spPr>
            <a:xfrm flipV="1">
              <a:off x="3895644" y="4299127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V="1">
              <a:off x="2701749" y="4352925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29466" y="-76200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329909" y="479490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3’</a:t>
            </a:r>
            <a:endParaRPr lang="en-US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6927266" y="4323840"/>
            <a:ext cx="471766" cy="1437631"/>
          </a:xfrm>
          <a:prstGeom prst="rightBrace">
            <a:avLst>
              <a:gd name="adj1" fmla="val 4852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720060" y="5208633"/>
            <a:ext cx="91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Vertical</a:t>
            </a:r>
            <a:endParaRPr lang="en-US" dirty="0"/>
          </a:p>
        </p:txBody>
      </p:sp>
      <p:sp>
        <p:nvSpPr>
          <p:cNvPr id="137" name="Right Brace 136"/>
          <p:cNvSpPr/>
          <p:nvPr/>
        </p:nvSpPr>
        <p:spPr>
          <a:xfrm rot="16200000" flipV="1">
            <a:off x="6859562" y="2972791"/>
            <a:ext cx="640805" cy="2509102"/>
          </a:xfrm>
          <a:prstGeom prst="rightBrace">
            <a:avLst>
              <a:gd name="adj1" fmla="val 55898"/>
              <a:gd name="adj2" fmla="val 496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6464481" y="3613807"/>
            <a:ext cx="143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"/>
            <a:ext cx="483928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2283"/>
          <a:stretch/>
        </p:blipFill>
        <p:spPr bwMode="auto">
          <a:xfrm>
            <a:off x="4419600" y="3654265"/>
            <a:ext cx="4626429" cy="32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0" y="3124200"/>
            <a:ext cx="4419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371" y="116782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Boundary 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126</Words>
  <Application>Microsoft Office PowerPoint</Application>
  <PresentationFormat>On-screen Show (4:3)</PresentationFormat>
  <Paragraphs>60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36</cp:revision>
  <dcterms:created xsi:type="dcterms:W3CDTF">2016-07-11T16:47:55Z</dcterms:created>
  <dcterms:modified xsi:type="dcterms:W3CDTF">2016-08-15T19:46:06Z</dcterms:modified>
</cp:coreProperties>
</file>